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363" r:id="rId3"/>
    <p:sldId id="441" r:id="rId4"/>
    <p:sldId id="443" r:id="rId5"/>
    <p:sldId id="439" r:id="rId6"/>
    <p:sldId id="440" r:id="rId7"/>
    <p:sldId id="476" r:id="rId8"/>
    <p:sldId id="479" r:id="rId9"/>
    <p:sldId id="477" r:id="rId10"/>
    <p:sldId id="383" r:id="rId11"/>
    <p:sldId id="412" r:id="rId12"/>
    <p:sldId id="411" r:id="rId13"/>
    <p:sldId id="480" r:id="rId14"/>
    <p:sldId id="386" r:id="rId15"/>
    <p:sldId id="387" r:id="rId16"/>
    <p:sldId id="407" r:id="rId17"/>
    <p:sldId id="384" r:id="rId18"/>
    <p:sldId id="481" r:id="rId19"/>
    <p:sldId id="364" r:id="rId20"/>
    <p:sldId id="368" r:id="rId21"/>
    <p:sldId id="357" r:id="rId22"/>
    <p:sldId id="486" r:id="rId23"/>
    <p:sldId id="482" r:id="rId24"/>
    <p:sldId id="485" r:id="rId25"/>
    <p:sldId id="445" r:id="rId26"/>
    <p:sldId id="483" r:id="rId27"/>
    <p:sldId id="446" r:id="rId28"/>
    <p:sldId id="447" r:id="rId29"/>
    <p:sldId id="448" r:id="rId30"/>
    <p:sldId id="449" r:id="rId31"/>
    <p:sldId id="450" r:id="rId32"/>
    <p:sldId id="452" r:id="rId33"/>
    <p:sldId id="451" r:id="rId34"/>
    <p:sldId id="454" r:id="rId35"/>
    <p:sldId id="453" r:id="rId36"/>
    <p:sldId id="455" r:id="rId37"/>
    <p:sldId id="456" r:id="rId38"/>
    <p:sldId id="457" r:id="rId39"/>
    <p:sldId id="460" r:id="rId40"/>
    <p:sldId id="459" r:id="rId41"/>
    <p:sldId id="461" r:id="rId42"/>
    <p:sldId id="475" r:id="rId43"/>
    <p:sldId id="463" r:id="rId44"/>
    <p:sldId id="465" r:id="rId45"/>
    <p:sldId id="474" r:id="rId46"/>
    <p:sldId id="467" r:id="rId47"/>
    <p:sldId id="469" r:id="rId48"/>
    <p:sldId id="473" r:id="rId49"/>
    <p:sldId id="470" r:id="rId50"/>
    <p:sldId id="471" r:id="rId51"/>
    <p:sldId id="472" r:id="rId52"/>
    <p:sldId id="484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009BDF-73C8-49A4-AED2-EF2FF29218D6}">
          <p14:sldIdLst>
            <p14:sldId id="289"/>
            <p14:sldId id="363"/>
            <p14:sldId id="441"/>
            <p14:sldId id="443"/>
            <p14:sldId id="439"/>
            <p14:sldId id="440"/>
            <p14:sldId id="476"/>
            <p14:sldId id="479"/>
            <p14:sldId id="477"/>
            <p14:sldId id="383"/>
            <p14:sldId id="412"/>
            <p14:sldId id="411"/>
            <p14:sldId id="480"/>
            <p14:sldId id="386"/>
            <p14:sldId id="387"/>
            <p14:sldId id="407"/>
            <p14:sldId id="384"/>
            <p14:sldId id="481"/>
            <p14:sldId id="364"/>
            <p14:sldId id="368"/>
            <p14:sldId id="357"/>
            <p14:sldId id="486"/>
            <p14:sldId id="482"/>
            <p14:sldId id="485"/>
            <p14:sldId id="445"/>
            <p14:sldId id="483"/>
            <p14:sldId id="446"/>
            <p14:sldId id="447"/>
            <p14:sldId id="448"/>
            <p14:sldId id="449"/>
            <p14:sldId id="450"/>
            <p14:sldId id="452"/>
            <p14:sldId id="451"/>
            <p14:sldId id="454"/>
            <p14:sldId id="453"/>
            <p14:sldId id="455"/>
            <p14:sldId id="456"/>
            <p14:sldId id="457"/>
            <p14:sldId id="460"/>
            <p14:sldId id="459"/>
            <p14:sldId id="461"/>
            <p14:sldId id="475"/>
            <p14:sldId id="463"/>
            <p14:sldId id="465"/>
            <p14:sldId id="474"/>
            <p14:sldId id="467"/>
            <p14:sldId id="469"/>
            <p14:sldId id="473"/>
            <p14:sldId id="470"/>
            <p14:sldId id="471"/>
            <p14:sldId id="472"/>
            <p14:sldId id="484"/>
          </p14:sldIdLst>
        </p14:section>
        <p14:section name="Untitled Section" id="{0B6293B3-9112-4929-8508-60567CAA40DB}">
          <p14:sldIdLst/>
        </p14:section>
        <p14:section name="Untitled Section" id="{D3C06FFD-8D96-454E-AEDE-4B1C1509B03B}">
          <p14:sldIdLst/>
        </p14:section>
        <p14:section name="Untitled Section" id="{4F3BB1F6-83F0-4C2C-B958-88FF87D538B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11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0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1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8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1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6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8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10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6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0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75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 ?><Relationships xmlns="http://schemas.openxmlformats.org/package/2006/relationships"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2.xml.rels><?xml version="1.0" encoding="UTF-8" standalone="yes" ?><Relationships xmlns="http://schemas.openxmlformats.org/package/2006/relationships"><Relationship Id="rId2" Target="../media/image2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 ?><Relationships xmlns="http://schemas.openxmlformats.org/package/2006/relationships"><Relationship Id="rId2" Target="../media/image2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 ?><Relationships xmlns="http://schemas.openxmlformats.org/package/2006/relationships"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 ?><Relationships xmlns="http://schemas.openxmlformats.org/package/2006/relationships"><Relationship Id="rId2" Target="../media/image2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 ?><Relationships xmlns="http://schemas.openxmlformats.org/package/2006/relationships"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2.xml.rels><?xml version="1.0" encoding="UTF-8" standalone="yes" ?><Relationships xmlns="http://schemas.openxmlformats.org/package/2006/relationships"><Relationship Id="rId2" Target="../media/image3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 ?><Relationships xmlns="http://schemas.openxmlformats.org/package/2006/relationships"><Relationship Id="rId2" Target="../media/image4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 ?><Relationships xmlns="http://schemas.openxmlformats.org/package/2006/relationships"><Relationship Id="rId2" Target="../media/image4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96" y="0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5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7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grass&#10;&#10;Description automatically generated">
            <a:extLst>
              <a:ext uri="{FF2B5EF4-FFF2-40B4-BE49-F238E27FC236}">
                <a16:creationId xmlns:a16="http://schemas.microsoft.com/office/drawing/2014/main" id="{A40FF6AB-3A7F-4BCB-BD99-52E99383F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3" y="0"/>
            <a:ext cx="4613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5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A44A50-AB23-4C68-A6EF-C5F7B85B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3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&#10;&#10;Description automatically generated">
            <a:extLst>
              <a:ext uri="{FF2B5EF4-FFF2-40B4-BE49-F238E27FC236}">
                <a16:creationId xmlns:a16="http://schemas.microsoft.com/office/drawing/2014/main" id="{AD407471-6EE5-4103-8472-D2F505139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125" y="451017"/>
            <a:ext cx="3015678" cy="59559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0B5D41-31AF-4A42-ABA9-039319A1E595}"/>
              </a:ext>
            </a:extLst>
          </p:cNvPr>
          <p:cNvSpPr txBox="1"/>
          <p:nvPr/>
        </p:nvSpPr>
        <p:spPr>
          <a:xfrm>
            <a:off x="4349803" y="929390"/>
            <a:ext cx="47941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Huayi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Snow-covered Mountains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n.d.</a:t>
            </a:r>
          </a:p>
        </p:txBody>
      </p:sp>
    </p:spTree>
    <p:extLst>
      <p:ext uri="{BB962C8B-B14F-4D97-AF65-F5344CB8AC3E}">
        <p14:creationId xmlns:p14="http://schemas.microsoft.com/office/powerpoint/2010/main" val="279574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&#10;&#10;Description automatically generated">
            <a:extLst>
              <a:ext uri="{FF2B5EF4-FFF2-40B4-BE49-F238E27FC236}">
                <a16:creationId xmlns:a16="http://schemas.microsoft.com/office/drawing/2014/main" id="{CC114942-E2C6-41FC-98CF-49B029EEE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31" y="-1"/>
            <a:ext cx="3460071" cy="68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40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C61746-E1A5-48DD-881C-D8A114918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842" y="464975"/>
            <a:ext cx="2982468" cy="5928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FC8C63-BD29-4FF0-85C6-E45B665A9E76}"/>
              </a:ext>
            </a:extLst>
          </p:cNvPr>
          <p:cNvSpPr txBox="1"/>
          <p:nvPr/>
        </p:nvSpPr>
        <p:spPr>
          <a:xfrm>
            <a:off x="4182256" y="1963712"/>
            <a:ext cx="4961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Travelers among </a:t>
            </a: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Mountains and Streams,</a:t>
            </a:r>
          </a:p>
          <a:p>
            <a:pPr algn="ctr"/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Ink on silk,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before 1030</a:t>
            </a:r>
          </a:p>
          <a:p>
            <a:pPr algn="ctr"/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77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anyon&#10;&#10;Description automatically generated">
            <a:extLst>
              <a:ext uri="{FF2B5EF4-FFF2-40B4-BE49-F238E27FC236}">
                <a16:creationId xmlns:a16="http://schemas.microsoft.com/office/drawing/2014/main" id="{97098FD5-35E8-4197-A032-EA6FF82D2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400"/>
            <a:ext cx="91440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valley&#10;&#10;Description automatically generated">
            <a:extLst>
              <a:ext uri="{FF2B5EF4-FFF2-40B4-BE49-F238E27FC236}">
                <a16:creationId xmlns:a16="http://schemas.microsoft.com/office/drawing/2014/main" id="{37417F3B-180A-4EA2-9880-2C3893BEC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15" y="1469035"/>
            <a:ext cx="8601628" cy="39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97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4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5" y="-137160"/>
            <a:ext cx="5935288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6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ature, outdoor, tree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75" y="-37409"/>
            <a:ext cx="4596939" cy="689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73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13C48A-0DDA-4E41-A6B0-63D53C3B7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50" y="0"/>
            <a:ext cx="45719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DD3E19-5312-4C90-A0E4-648E4A8F4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022" y="0"/>
            <a:ext cx="3462828" cy="68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4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296" y="0"/>
            <a:ext cx="5931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99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86" y="0"/>
            <a:ext cx="8923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65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99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stone wall&#10;&#10;Description automatically generated">
            <a:extLst>
              <a:ext uri="{FF2B5EF4-FFF2-40B4-BE49-F238E27FC236}">
                <a16:creationId xmlns:a16="http://schemas.microsoft.com/office/drawing/2014/main" id="{E962C69D-9B63-47D2-B824-E3167F0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431800"/>
            <a:ext cx="77470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52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308" y="-117231"/>
            <a:ext cx="9300308" cy="69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38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pring, outdoor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67" y="-223520"/>
            <a:ext cx="354687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38749" y="1213658"/>
            <a:ext cx="46052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Huayi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Pure Echo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the Empty Valley, 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748245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773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C41110-FC1B-4E63-AA89-A78CFA4BD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677" y="960675"/>
            <a:ext cx="7238645" cy="412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C8EA96-CD2C-4142-805D-E8CC0D82CEF3}"/>
              </a:ext>
            </a:extLst>
          </p:cNvPr>
          <p:cNvSpPr txBox="1"/>
          <p:nvPr/>
        </p:nvSpPr>
        <p:spPr>
          <a:xfrm>
            <a:off x="0" y="537410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Huayi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Autumn Mountains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2008</a:t>
            </a:r>
          </a:p>
        </p:txBody>
      </p:sp>
    </p:spTree>
    <p:extLst>
      <p:ext uri="{BB962C8B-B14F-4D97-AF65-F5344CB8AC3E}">
        <p14:creationId xmlns:p14="http://schemas.microsoft.com/office/powerpoint/2010/main" val="3296217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moke, spring, train&#10;&#10;Description automatically generated">
            <a:extLst>
              <a:ext uri="{FF2B5EF4-FFF2-40B4-BE49-F238E27FC236}">
                <a16:creationId xmlns:a16="http://schemas.microsoft.com/office/drawing/2014/main" id="{7BE60960-65D5-400B-9AAD-4CAE2EF23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960"/>
            <a:ext cx="914400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6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wall, man, indoor&#10;&#10;Description automatically generated">
            <a:extLst>
              <a:ext uri="{FF2B5EF4-FFF2-40B4-BE49-F238E27FC236}">
                <a16:creationId xmlns:a16="http://schemas.microsoft.com/office/drawing/2014/main" id="{FF365530-0980-4048-A358-6A83C4598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20" y="561473"/>
            <a:ext cx="7393160" cy="49287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147D3-B834-4CE3-BA17-22D29426FC3A}"/>
              </a:ext>
            </a:extLst>
          </p:cNvPr>
          <p:cNvSpPr txBox="1"/>
          <p:nvPr/>
        </p:nvSpPr>
        <p:spPr>
          <a:xfrm>
            <a:off x="0" y="575911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b. 1953</a:t>
            </a:r>
          </a:p>
        </p:txBody>
      </p:sp>
    </p:spTree>
    <p:extLst>
      <p:ext uri="{BB962C8B-B14F-4D97-AF65-F5344CB8AC3E}">
        <p14:creationId xmlns:p14="http://schemas.microsoft.com/office/powerpoint/2010/main" val="999026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4B56C399-5048-4109-B6DB-9EAB79CC1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57" y="1078526"/>
            <a:ext cx="3543300" cy="476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731BF1-28F0-437A-A9F1-631E15D51090}"/>
              </a:ext>
            </a:extLst>
          </p:cNvPr>
          <p:cNvSpPr txBox="1"/>
          <p:nvPr/>
        </p:nvSpPr>
        <p:spPr>
          <a:xfrm>
            <a:off x="4332157" y="1999281"/>
            <a:ext cx="48118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Shandong Farmers: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Farmer on a Bench,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1978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63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173F7-0388-498F-B76F-0AF67F960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19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EFDE0E27-E058-4774-8BAB-CC433CD93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92" y="0"/>
            <a:ext cx="5102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16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inedrawing, text&#10;&#10;Description automatically generated">
            <a:extLst>
              <a:ext uri="{FF2B5EF4-FFF2-40B4-BE49-F238E27FC236}">
                <a16:creationId xmlns:a16="http://schemas.microsoft.com/office/drawing/2014/main" id="{A4F6B4AC-D67B-4D45-8963-433B04194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44" y="878741"/>
            <a:ext cx="5718050" cy="43228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E85254-CFE1-4D01-A85A-B311487E9CEF}"/>
              </a:ext>
            </a:extLst>
          </p:cNvPr>
          <p:cNvSpPr txBox="1"/>
          <p:nvPr/>
        </p:nvSpPr>
        <p:spPr>
          <a:xfrm>
            <a:off x="0" y="536647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Shandong Farmers: Man with Basket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1979</a:t>
            </a:r>
          </a:p>
        </p:txBody>
      </p:sp>
    </p:spTree>
    <p:extLst>
      <p:ext uri="{BB962C8B-B14F-4D97-AF65-F5344CB8AC3E}">
        <p14:creationId xmlns:p14="http://schemas.microsoft.com/office/powerpoint/2010/main" val="1078506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inedrawing, text&#10;&#10;Description automatically generated">
            <a:extLst>
              <a:ext uri="{FF2B5EF4-FFF2-40B4-BE49-F238E27FC236}">
                <a16:creationId xmlns:a16="http://schemas.microsoft.com/office/drawing/2014/main" id="{140D96E2-0E87-446C-A641-FD674D2CC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" y="0"/>
            <a:ext cx="9071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41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thing&#10;&#10;Description automatically generated">
            <a:extLst>
              <a:ext uri="{FF2B5EF4-FFF2-40B4-BE49-F238E27FC236}">
                <a16:creationId xmlns:a16="http://schemas.microsoft.com/office/drawing/2014/main" id="{2B4C3D2D-180F-4568-9AFE-D5C84C78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44" y="158097"/>
            <a:ext cx="2203555" cy="65418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CE3D27-E1BB-4F76-B720-E40DD3A64AEB}"/>
              </a:ext>
            </a:extLst>
          </p:cNvPr>
          <p:cNvSpPr txBox="1"/>
          <p:nvPr/>
        </p:nvSpPr>
        <p:spPr>
          <a:xfrm>
            <a:off x="3657599" y="734518"/>
            <a:ext cx="54864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Avalokiteshvara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(after a mural painting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at Dunhuang),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1979</a:t>
            </a:r>
          </a:p>
        </p:txBody>
      </p:sp>
    </p:spTree>
    <p:extLst>
      <p:ext uri="{BB962C8B-B14F-4D97-AF65-F5344CB8AC3E}">
        <p14:creationId xmlns:p14="http://schemas.microsoft.com/office/powerpoint/2010/main" val="824357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3DDBB-4817-4FF1-A66B-4546477E9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8389"/>
            <a:ext cx="4238549" cy="65612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AE1112-7AB9-463A-B2DB-E1BB5C61AA50}"/>
              </a:ext>
            </a:extLst>
          </p:cNvPr>
          <p:cNvSpPr txBox="1"/>
          <p:nvPr/>
        </p:nvSpPr>
        <p:spPr>
          <a:xfrm>
            <a:off x="0" y="673768"/>
            <a:ext cx="457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Visions of Dunhuang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1979</a:t>
            </a:r>
          </a:p>
        </p:txBody>
      </p:sp>
    </p:spTree>
    <p:extLst>
      <p:ext uri="{BB962C8B-B14F-4D97-AF65-F5344CB8AC3E}">
        <p14:creationId xmlns:p14="http://schemas.microsoft.com/office/powerpoint/2010/main" val="1196736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9ADE86-C332-4699-8366-6726CD14B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75" y="449179"/>
            <a:ext cx="5499049" cy="49650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426F07-5439-4DB1-945B-0FF04FC9BC6F}"/>
              </a:ext>
            </a:extLst>
          </p:cNvPr>
          <p:cNvSpPr txBox="1"/>
          <p:nvPr/>
        </p:nvSpPr>
        <p:spPr>
          <a:xfrm>
            <a:off x="0" y="5486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Warring States Procession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1981</a:t>
            </a:r>
          </a:p>
        </p:txBody>
      </p:sp>
    </p:spTree>
    <p:extLst>
      <p:ext uri="{BB962C8B-B14F-4D97-AF65-F5344CB8AC3E}">
        <p14:creationId xmlns:p14="http://schemas.microsoft.com/office/powerpoint/2010/main" val="3793573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63976757-AD9E-4012-9EBC-FEC1AAE13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96" y="0"/>
            <a:ext cx="7590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62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nyon&#10;&#10;Description automatically generated">
            <a:extLst>
              <a:ext uri="{FF2B5EF4-FFF2-40B4-BE49-F238E27FC236}">
                <a16:creationId xmlns:a16="http://schemas.microsoft.com/office/drawing/2014/main" id="{2C20757A-872F-4122-870B-8EA9FC39F3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28" y="481263"/>
            <a:ext cx="3914594" cy="5895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8DD81D-8500-44A0-979F-9DB4663F01F7}"/>
              </a:ext>
            </a:extLst>
          </p:cNvPr>
          <p:cNvSpPr txBox="1"/>
          <p:nvPr/>
        </p:nvSpPr>
        <p:spPr>
          <a:xfrm>
            <a:off x="4841822" y="1010653"/>
            <a:ext cx="43021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Landscape after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Shen Zhou,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1983</a:t>
            </a:r>
          </a:p>
        </p:txBody>
      </p:sp>
    </p:spTree>
    <p:extLst>
      <p:ext uri="{BB962C8B-B14F-4D97-AF65-F5344CB8AC3E}">
        <p14:creationId xmlns:p14="http://schemas.microsoft.com/office/powerpoint/2010/main" val="477212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nyon&#10;&#10;Description automatically generated">
            <a:extLst>
              <a:ext uri="{FF2B5EF4-FFF2-40B4-BE49-F238E27FC236}">
                <a16:creationId xmlns:a16="http://schemas.microsoft.com/office/drawing/2014/main" id="{4E53DA30-12DB-4167-A9B7-14E4B39753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44" y="0"/>
            <a:ext cx="4553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22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nyon&#10;&#10;Description automatically generated">
            <a:extLst>
              <a:ext uri="{FF2B5EF4-FFF2-40B4-BE49-F238E27FC236}">
                <a16:creationId xmlns:a16="http://schemas.microsoft.com/office/drawing/2014/main" id="{EC56407F-4623-4CF7-A10D-CB9FD1FD8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57" y="-1837836"/>
            <a:ext cx="7732296" cy="116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57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automatically generated">
            <a:extLst>
              <a:ext uri="{FF2B5EF4-FFF2-40B4-BE49-F238E27FC236}">
                <a16:creationId xmlns:a16="http://schemas.microsoft.com/office/drawing/2014/main" id="{D08E2143-270F-4AF6-8AC9-7CB826334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08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CDA08-E2F8-486B-83D3-2179998EF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26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A50015-2AAA-4663-B0AE-D06CAA7ED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73" y="367614"/>
            <a:ext cx="7803932" cy="58529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5162A4-DFAA-45E3-96EB-C3B4669B167F}"/>
              </a:ext>
            </a:extLst>
          </p:cNvPr>
          <p:cNvSpPr txBox="1"/>
          <p:nvPr/>
        </p:nvSpPr>
        <p:spPr>
          <a:xfrm>
            <a:off x="164892" y="1284760"/>
            <a:ext cx="47144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Taiho Rock of the</a:t>
            </a:r>
          </a:p>
          <a:p>
            <a:pPr algn="ctr"/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Shaoyuan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Garden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26587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A43E44-1BA0-409E-AC26-3523DE10C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40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B89D47-1075-4AD3-8E61-D09E60542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2" y="0"/>
            <a:ext cx="8814216" cy="661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73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23AC18-7FE8-4F98-8C18-28B7E8568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62" y="759077"/>
            <a:ext cx="6590675" cy="49430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41904F-A52A-4B5B-BD48-BCA12BFD6074}"/>
              </a:ext>
            </a:extLst>
          </p:cNvPr>
          <p:cNvSpPr txBox="1"/>
          <p:nvPr/>
        </p:nvSpPr>
        <p:spPr>
          <a:xfrm>
            <a:off x="434717" y="6293158"/>
            <a:ext cx="8994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Airy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Mounains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Rushing Glens after Li Tang,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CDF07-52F8-48E6-A32D-12275FE9DDF9}"/>
              </a:ext>
            </a:extLst>
          </p:cNvPr>
          <p:cNvSpPr txBox="1"/>
          <p:nvPr/>
        </p:nvSpPr>
        <p:spPr>
          <a:xfrm>
            <a:off x="0" y="4601980"/>
            <a:ext cx="89940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Liu Dan,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Airy Mountains, Rushing Glens after Li Tang,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988801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photo&#10;&#10;Description automatically generated">
            <a:extLst>
              <a:ext uri="{FF2B5EF4-FFF2-40B4-BE49-F238E27FC236}">
                <a16:creationId xmlns:a16="http://schemas.microsoft.com/office/drawing/2014/main" id="{FCADFE23-1942-4E08-B644-45A49EF1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210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&#10;&#10;Description automatically generated">
            <a:extLst>
              <a:ext uri="{FF2B5EF4-FFF2-40B4-BE49-F238E27FC236}">
                <a16:creationId xmlns:a16="http://schemas.microsoft.com/office/drawing/2014/main" id="{E671ED79-94E4-4831-9715-F2DC51EFF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787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701D18-2310-4215-BC7C-80FAED1F1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12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rug&#10;&#10;Description automatically generated">
            <a:extLst>
              <a:ext uri="{FF2B5EF4-FFF2-40B4-BE49-F238E27FC236}">
                <a16:creationId xmlns:a16="http://schemas.microsoft.com/office/drawing/2014/main" id="{442776F8-EBCF-42D5-A007-186DF5099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93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28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tone building&#10;&#10;Description automatically generated">
            <a:extLst>
              <a:ext uri="{FF2B5EF4-FFF2-40B4-BE49-F238E27FC236}">
                <a16:creationId xmlns:a16="http://schemas.microsoft.com/office/drawing/2014/main" id="{6BA2C644-00E1-44D9-9156-ACC82DBF72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69" y="0"/>
            <a:ext cx="7665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02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5F28-E278-4666-A0B3-45BA55C4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666849-9E30-401C-A275-34824AFDB6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990" y="0"/>
            <a:ext cx="9263921" cy="694794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44B50-C44F-400C-AAC6-BD21D1E098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005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B5CED6-DCFA-49DA-9959-BF0D87C61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075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293E16-2E19-4897-8138-E04BA232E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39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ll, indoor, person, man&#10;&#10;Description automatically generated">
            <a:extLst>
              <a:ext uri="{FF2B5EF4-FFF2-40B4-BE49-F238E27FC236}">
                <a16:creationId xmlns:a16="http://schemas.microsoft.com/office/drawing/2014/main" id="{336042FA-0F16-431A-B724-EC11F4AB3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785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572586-1EA0-47F5-B278-354047D5C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7831" y="-198521"/>
            <a:ext cx="10058400" cy="754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15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</TotalTime>
  <Words>136</Words>
  <Application>Microsoft Office PowerPoint</Application>
  <PresentationFormat>On-screen Show (4:3)</PresentationFormat>
  <Paragraphs>81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Normie</dc:creator>
  <cp:lastModifiedBy>Norman Bryson</cp:lastModifiedBy>
  <cp:revision>78</cp:revision>
  <dcterms:created xsi:type="dcterms:W3CDTF">2016-02-24T13:37:24Z</dcterms:created>
  <dcterms:modified xsi:type="dcterms:W3CDTF">2019-03-09T07:54:53Z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6181499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